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3" r:id="rId8"/>
    <p:sldId id="262" r:id="rId9"/>
    <p:sldId id="265" r:id="rId10"/>
    <p:sldId id="264" r:id="rId11"/>
    <p:sldId id="267" r:id="rId12"/>
    <p:sldId id="266" r:id="rId13"/>
    <p:sldId id="269" r:id="rId14"/>
    <p:sldId id="268" r:id="rId15"/>
    <p:sldId id="271" r:id="rId16"/>
    <p:sldId id="270" r:id="rId17"/>
    <p:sldId id="274" r:id="rId18"/>
    <p:sldId id="272" r:id="rId19"/>
    <p:sldId id="275" r:id="rId20"/>
    <p:sldId id="273" r:id="rId21"/>
    <p:sldId id="277" r:id="rId22"/>
    <p:sldId id="276" r:id="rId23"/>
    <p:sldId id="279" r:id="rId24"/>
    <p:sldId id="278" r:id="rId25"/>
    <p:sldId id="281" r:id="rId26"/>
    <p:sldId id="280" r:id="rId27"/>
    <p:sldId id="284" r:id="rId28"/>
    <p:sldId id="283" r:id="rId29"/>
    <p:sldId id="285" r:id="rId30"/>
    <p:sldId id="282" r:id="rId31"/>
    <p:sldId id="302" r:id="rId32"/>
    <p:sldId id="286" r:id="rId33"/>
    <p:sldId id="288" r:id="rId34"/>
    <p:sldId id="287" r:id="rId35"/>
    <p:sldId id="291" r:id="rId36"/>
    <p:sldId id="290" r:id="rId37"/>
    <p:sldId id="292" r:id="rId38"/>
    <p:sldId id="289" r:id="rId39"/>
    <p:sldId id="294" r:id="rId40"/>
    <p:sldId id="293" r:id="rId41"/>
    <p:sldId id="296" r:id="rId42"/>
    <p:sldId id="295" r:id="rId43"/>
    <p:sldId id="298" r:id="rId44"/>
    <p:sldId id="297" r:id="rId45"/>
    <p:sldId id="300" r:id="rId46"/>
    <p:sldId id="299" r:id="rId47"/>
    <p:sldId id="30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4FCF091-7DA6-4CD7-89D1-7D57F7722C41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FE7CF9D-E99B-4637-AC46-B2731AB511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4800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7-Stufe 2 </a:t>
            </a:r>
            <a:r>
              <a:rPr lang="en-US" sz="4800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Wortschatz</a:t>
            </a:r>
            <a:endParaRPr lang="en-US" sz="4800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German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022723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immer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221550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39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endParaRPr lang="en-US" sz="239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</a:t>
            </a:r>
            <a:endParaRPr lang="en-US" sz="1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252728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zweimal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times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dreimal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week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der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Woche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month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00150"/>
            <a:ext cx="89154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063770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Monat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day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jeden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Tag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can, to be able to</a:t>
            </a:r>
            <a:endParaRPr lang="en-US" sz="80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önnen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343400"/>
            <a:ext cx="8229600" cy="1252728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I do for you?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252728"/>
          </a:xfrm>
        </p:spPr>
        <p:txBody>
          <a:bodyPr>
            <a:noAutofit/>
          </a:bodyPr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dich </a:t>
            </a:r>
            <a:r>
              <a:rPr lang="en-US" sz="11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tun</a:t>
            </a:r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?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810000"/>
            <a:ext cx="8229600" cy="1252728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 do something for you?</a:t>
            </a:r>
            <a:endParaRPr lang="en-US" sz="72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962400"/>
            <a:ext cx="8229600" cy="1252728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etwas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dich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tun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?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148296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can . . .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often?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0526979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. . 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Good!  I’ll do it!</a:t>
            </a:r>
            <a:endParaRPr lang="en-US" sz="9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6236142"/>
      </p:ext>
    </p:extLst>
  </p:cSld>
  <p:clrMapOvr>
    <a:masterClrMapping/>
  </p:clrMapOvr>
  <p:transition spd="slow">
    <p:pull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Gut! Mach </a:t>
            </a:r>
            <a:r>
              <a:rPr lang="en-US" sz="9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whom?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ür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wen?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960445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</a:t>
            </a: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oft?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86482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dich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(</a:t>
            </a:r>
            <a:r>
              <a:rPr lang="en-US" sz="11500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</a:t>
            </a:r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euch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about, approximately</a:t>
            </a:r>
            <a:endParaRPr lang="en-US" sz="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98210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ungef</a:t>
            </a:r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ähr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465875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1524000"/>
          </a:xfrm>
        </p:spPr>
        <p:txBody>
          <a:bodyPr>
            <a:noAutofit/>
          </a:bodyPr>
          <a:lstStyle/>
          <a:p>
            <a:r>
              <a:rPr lang="en-US" sz="19900" dirty="0" err="1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Fertig</a:t>
            </a:r>
            <a:r>
              <a:rPr lang="en-US" sz="199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  <a:endParaRPr lang="en-US" sz="19900" dirty="0">
              <a:solidFill>
                <a:schemeClr val="bg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6505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endParaRPr lang="en-US" sz="166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96172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</a:t>
            </a:r>
            <a:endParaRPr lang="en-US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9359724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3199943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3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manchmal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319032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endParaRPr lang="en-US" sz="11500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980731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</TotalTime>
  <Words>121</Words>
  <Application>Microsoft Office PowerPoint</Application>
  <PresentationFormat>On-screen Show (4:3)</PresentationFormat>
  <Paragraphs>47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Waveform</vt:lpstr>
      <vt:lpstr>Kapitel 7-Stufe 2 Wortschatz</vt:lpstr>
      <vt:lpstr>PowerPoint Presentation</vt:lpstr>
      <vt:lpstr>How often?</vt:lpstr>
      <vt:lpstr>Wie oft?</vt:lpstr>
      <vt:lpstr>never</vt:lpstr>
      <vt:lpstr>nie</vt:lpstr>
      <vt:lpstr>sometimes</vt:lpstr>
      <vt:lpstr>manchmal</vt:lpstr>
      <vt:lpstr>always</vt:lpstr>
      <vt:lpstr>immer</vt:lpstr>
      <vt:lpstr>once</vt:lpstr>
      <vt:lpstr>einmal</vt:lpstr>
      <vt:lpstr>twice</vt:lpstr>
      <vt:lpstr>zweimal</vt:lpstr>
      <vt:lpstr>three times</vt:lpstr>
      <vt:lpstr>dreimal</vt:lpstr>
      <vt:lpstr>a week</vt:lpstr>
      <vt:lpstr>in der Woche</vt:lpstr>
      <vt:lpstr>a month</vt:lpstr>
      <vt:lpstr>im Monat</vt:lpstr>
      <vt:lpstr>every day</vt:lpstr>
      <vt:lpstr>jeden Tag</vt:lpstr>
      <vt:lpstr>can, to be able to</vt:lpstr>
      <vt:lpstr>können</vt:lpstr>
      <vt:lpstr>What can I do for you?</vt:lpstr>
      <vt:lpstr>Was kann ich für dich tun?</vt:lpstr>
      <vt:lpstr>Can I do something for you?</vt:lpstr>
      <vt:lpstr>Kann ich etwas für dich tun?</vt:lpstr>
      <vt:lpstr>You can . . .</vt:lpstr>
      <vt:lpstr>Du kannst . . . </vt:lpstr>
      <vt:lpstr>Good!  I’ll do it!</vt:lpstr>
      <vt:lpstr>Gut! Mach ich!</vt:lpstr>
      <vt:lpstr>for</vt:lpstr>
      <vt:lpstr>für</vt:lpstr>
      <vt:lpstr>For whom?</vt:lpstr>
      <vt:lpstr>Für wen?</vt:lpstr>
      <vt:lpstr>me</vt:lpstr>
      <vt:lpstr>mich</vt:lpstr>
      <vt:lpstr>you</vt:lpstr>
      <vt:lpstr>dich</vt:lpstr>
      <vt:lpstr>us</vt:lpstr>
      <vt:lpstr>uns</vt:lpstr>
      <vt:lpstr>you (pl)</vt:lpstr>
      <vt:lpstr>euch</vt:lpstr>
      <vt:lpstr>about, approximately</vt:lpstr>
      <vt:lpstr>ungefähr</vt:lpstr>
      <vt:lpstr>Fertig!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7-Stufe 2 Wortschatz</dc:title>
  <dc:creator>Brigitta Post</dc:creator>
  <cp:lastModifiedBy>Brigitta Post</cp:lastModifiedBy>
  <cp:revision>6</cp:revision>
  <dcterms:created xsi:type="dcterms:W3CDTF">2019-03-14T19:54:46Z</dcterms:created>
  <dcterms:modified xsi:type="dcterms:W3CDTF">2019-03-19T18:26:10Z</dcterms:modified>
</cp:coreProperties>
</file>